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3"/>
  </p:notesMasterIdLst>
  <p:sldIdLst>
    <p:sldId id="458" r:id="rId2"/>
    <p:sldId id="538" r:id="rId3"/>
    <p:sldId id="587" r:id="rId4"/>
    <p:sldId id="588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49" r:id="rId14"/>
    <p:sldId id="550" r:id="rId15"/>
    <p:sldId id="511" r:id="rId16"/>
    <p:sldId id="551" r:id="rId17"/>
    <p:sldId id="552" r:id="rId18"/>
    <p:sldId id="553" r:id="rId19"/>
    <p:sldId id="554" r:id="rId20"/>
    <p:sldId id="555" r:id="rId21"/>
    <p:sldId id="556" r:id="rId22"/>
    <p:sldId id="599" r:id="rId23"/>
    <p:sldId id="600" r:id="rId24"/>
    <p:sldId id="557" r:id="rId25"/>
    <p:sldId id="558" r:id="rId26"/>
    <p:sldId id="597" r:id="rId27"/>
    <p:sldId id="598" r:id="rId28"/>
    <p:sldId id="601" r:id="rId29"/>
    <p:sldId id="582" r:id="rId30"/>
    <p:sldId id="583" r:id="rId31"/>
    <p:sldId id="5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39"/>
    <p:restoredTop sz="90056" autoAdjust="0"/>
  </p:normalViewPr>
  <p:slideViewPr>
    <p:cSldViewPr snapToGrid="0" snapToObjects="1">
      <p:cViewPr>
        <p:scale>
          <a:sx n="120" d="100"/>
          <a:sy n="120" d="100"/>
        </p:scale>
        <p:origin x="1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E7FB6-F703-734C-9CCC-7A9106E734B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44EA0-D2F3-9548-9B9A-F03A1616C5C3}">
      <dgm:prSet phldrT="[Text]"/>
      <dgm:spPr>
        <a:solidFill>
          <a:srgbClr val="22228B"/>
        </a:solidFill>
      </dgm:spPr>
      <dgm:t>
        <a:bodyPr/>
        <a:lstStyle/>
        <a:p>
          <a:r>
            <a:rPr lang="en-US" dirty="0"/>
            <a:t>LoTi 6</a:t>
          </a:r>
        </a:p>
        <a:p>
          <a:r>
            <a:rPr lang="en-US" dirty="0"/>
            <a:t>LoTi 5</a:t>
          </a:r>
        </a:p>
        <a:p>
          <a:r>
            <a:rPr lang="en-US" dirty="0"/>
            <a:t>LoTi 4</a:t>
          </a:r>
        </a:p>
      </dgm:t>
    </dgm:pt>
    <dgm:pt modelId="{D3D98706-2919-3740-9805-E11D080ED20E}" type="parTrans" cxnId="{802E391F-2FC8-7D4A-9F34-1C4761A2A7D5}">
      <dgm:prSet/>
      <dgm:spPr/>
      <dgm:t>
        <a:bodyPr/>
        <a:lstStyle/>
        <a:p>
          <a:endParaRPr lang="en-US"/>
        </a:p>
      </dgm:t>
    </dgm:pt>
    <dgm:pt modelId="{3C0CDADB-436C-2E43-BCE6-38230923EC86}" type="sibTrans" cxnId="{802E391F-2FC8-7D4A-9F34-1C4761A2A7D5}">
      <dgm:prSet/>
      <dgm:spPr/>
      <dgm:t>
        <a:bodyPr/>
        <a:lstStyle/>
        <a:p>
          <a:endParaRPr lang="en-US"/>
        </a:p>
      </dgm:t>
    </dgm:pt>
    <dgm:pt modelId="{B36F5A7E-AA3E-CD4D-B824-6CBBA6392525}">
      <dgm:prSet phldrT="[Text]"/>
      <dgm:spPr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dirty="0"/>
            <a:t>Student-directed</a:t>
          </a:r>
        </a:p>
      </dgm:t>
    </dgm:pt>
    <dgm:pt modelId="{32014F8B-3F26-044D-AC5C-FEE58436A6CE}" type="parTrans" cxnId="{8D42A8F8-DA89-1843-886A-9DFA3B18DB7F}">
      <dgm:prSet/>
      <dgm:spPr/>
      <dgm:t>
        <a:bodyPr/>
        <a:lstStyle/>
        <a:p>
          <a:endParaRPr lang="en-US"/>
        </a:p>
      </dgm:t>
    </dgm:pt>
    <dgm:pt modelId="{126CD5DD-8DE7-B14F-A66F-03F3D3C14B6D}" type="sibTrans" cxnId="{8D42A8F8-DA89-1843-886A-9DFA3B18DB7F}">
      <dgm:prSet/>
      <dgm:spPr/>
      <dgm:t>
        <a:bodyPr/>
        <a:lstStyle/>
        <a:p>
          <a:endParaRPr lang="en-US"/>
        </a:p>
      </dgm:t>
    </dgm:pt>
    <dgm:pt modelId="{24C531EB-4575-F049-B445-AFC2B5EE7AD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LoTi 6</a:t>
          </a:r>
        </a:p>
        <a:p>
          <a:r>
            <a:rPr lang="en-US" dirty="0"/>
            <a:t>LoTi 5</a:t>
          </a:r>
        </a:p>
        <a:p>
          <a:r>
            <a:rPr lang="en-US" dirty="0"/>
            <a:t>LoTi 4</a:t>
          </a:r>
        </a:p>
      </dgm:t>
    </dgm:pt>
    <dgm:pt modelId="{8D21AB8A-46DB-2549-B109-42E91E9014DE}" type="parTrans" cxnId="{448BF07D-664B-FC44-89CC-5ED9C2A83069}">
      <dgm:prSet/>
      <dgm:spPr/>
      <dgm:t>
        <a:bodyPr/>
        <a:lstStyle/>
        <a:p>
          <a:endParaRPr lang="en-US"/>
        </a:p>
      </dgm:t>
    </dgm:pt>
    <dgm:pt modelId="{9A03252B-5E02-B049-8349-7B76007C6DB1}" type="sibTrans" cxnId="{448BF07D-664B-FC44-89CC-5ED9C2A83069}">
      <dgm:prSet/>
      <dgm:spPr/>
      <dgm:t>
        <a:bodyPr/>
        <a:lstStyle/>
        <a:p>
          <a:endParaRPr lang="en-US"/>
        </a:p>
      </dgm:t>
    </dgm:pt>
    <dgm:pt modelId="{EF5E8A49-D9D7-3148-82EE-CE91C403710C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Problem-based</a:t>
          </a:r>
        </a:p>
      </dgm:t>
    </dgm:pt>
    <dgm:pt modelId="{4F099686-C783-5449-96DD-DC4F72B9A063}" type="parTrans" cxnId="{BC3BEA00-7596-0841-B731-EC3C3198D7D1}">
      <dgm:prSet/>
      <dgm:spPr/>
      <dgm:t>
        <a:bodyPr/>
        <a:lstStyle/>
        <a:p>
          <a:endParaRPr lang="en-US"/>
        </a:p>
      </dgm:t>
    </dgm:pt>
    <dgm:pt modelId="{1B4D8EF2-26CF-4E47-BB67-88C4D4F58F99}" type="sibTrans" cxnId="{BC3BEA00-7596-0841-B731-EC3C3198D7D1}">
      <dgm:prSet/>
      <dgm:spPr/>
      <dgm:t>
        <a:bodyPr/>
        <a:lstStyle/>
        <a:p>
          <a:endParaRPr lang="en-US"/>
        </a:p>
      </dgm:t>
    </dgm:pt>
    <dgm:pt modelId="{A30AF8F3-D246-6748-B9C2-9CF80DF31D7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LoTi 3</a:t>
          </a:r>
        </a:p>
        <a:p>
          <a:r>
            <a:rPr lang="en-US" dirty="0"/>
            <a:t>LoTi 2</a:t>
          </a:r>
        </a:p>
        <a:p>
          <a:r>
            <a:rPr lang="en-US" dirty="0"/>
            <a:t>LoTi 1</a:t>
          </a:r>
        </a:p>
      </dgm:t>
    </dgm:pt>
    <dgm:pt modelId="{738AB302-730A-E64A-A612-DA6F3DA03676}" type="parTrans" cxnId="{2C56CDBD-128A-D94D-BC5D-BA23CDD2FB7A}">
      <dgm:prSet/>
      <dgm:spPr/>
      <dgm:t>
        <a:bodyPr/>
        <a:lstStyle/>
        <a:p>
          <a:endParaRPr lang="en-US"/>
        </a:p>
      </dgm:t>
    </dgm:pt>
    <dgm:pt modelId="{C8AFD54B-95CE-4943-B372-640DEE4E8484}" type="sibTrans" cxnId="{2C56CDBD-128A-D94D-BC5D-BA23CDD2FB7A}">
      <dgm:prSet/>
      <dgm:spPr/>
      <dgm:t>
        <a:bodyPr/>
        <a:lstStyle/>
        <a:p>
          <a:endParaRPr lang="en-US"/>
        </a:p>
      </dgm:t>
    </dgm:pt>
    <dgm:pt modelId="{DDE71021-C084-A549-AA2E-D58CDB1D4364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Practice-based</a:t>
          </a:r>
        </a:p>
      </dgm:t>
    </dgm:pt>
    <dgm:pt modelId="{9C62D29D-D791-A04F-8DCD-24A0842EC83E}" type="parTrans" cxnId="{D998FDB3-8CAE-4C47-A4A9-30C38CEB378E}">
      <dgm:prSet/>
      <dgm:spPr/>
      <dgm:t>
        <a:bodyPr/>
        <a:lstStyle/>
        <a:p>
          <a:endParaRPr lang="en-US"/>
        </a:p>
      </dgm:t>
    </dgm:pt>
    <dgm:pt modelId="{61E0146E-6A9D-0C4B-9AA6-1F768A597D1F}" type="sibTrans" cxnId="{D998FDB3-8CAE-4C47-A4A9-30C38CEB378E}">
      <dgm:prSet/>
      <dgm:spPr/>
      <dgm:t>
        <a:bodyPr/>
        <a:lstStyle/>
        <a:p>
          <a:endParaRPr lang="en-US"/>
        </a:p>
      </dgm:t>
    </dgm:pt>
    <dgm:pt modelId="{27E64112-EA26-D040-A1A7-84592F74C3B6}">
      <dgm:prSet phldrT="[Text]"/>
      <dgm:spPr>
        <a:solidFill>
          <a:srgbClr val="7878DE"/>
        </a:solidFill>
      </dgm:spPr>
      <dgm:t>
        <a:bodyPr/>
        <a:lstStyle/>
        <a:p>
          <a:r>
            <a:rPr lang="en-US" dirty="0"/>
            <a:t>LoTi 3</a:t>
          </a:r>
        </a:p>
        <a:p>
          <a:r>
            <a:rPr lang="en-US" dirty="0"/>
            <a:t>LoTi 2</a:t>
          </a:r>
        </a:p>
        <a:p>
          <a:r>
            <a:rPr lang="en-US" dirty="0"/>
            <a:t>LoTi 1</a:t>
          </a:r>
        </a:p>
      </dgm:t>
    </dgm:pt>
    <dgm:pt modelId="{3D76D40C-909A-8D43-9754-D8D21C41DFD2}" type="parTrans" cxnId="{C2B7878E-FFEB-D246-8335-080667AFCDD5}">
      <dgm:prSet/>
      <dgm:spPr/>
      <dgm:t>
        <a:bodyPr/>
        <a:lstStyle/>
        <a:p>
          <a:endParaRPr lang="en-US"/>
        </a:p>
      </dgm:t>
    </dgm:pt>
    <dgm:pt modelId="{247954F3-53CA-9245-910A-1288B9092027}" type="sibTrans" cxnId="{C2B7878E-FFEB-D246-8335-080667AFCDD5}">
      <dgm:prSet/>
      <dgm:spPr/>
      <dgm:t>
        <a:bodyPr/>
        <a:lstStyle/>
        <a:p>
          <a:endParaRPr lang="en-US"/>
        </a:p>
      </dgm:t>
    </dgm:pt>
    <dgm:pt modelId="{323AB91E-CE31-134C-AF87-77192B19089F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Teacher-directed</a:t>
          </a:r>
        </a:p>
      </dgm:t>
    </dgm:pt>
    <dgm:pt modelId="{030B48D6-C7E4-3948-9C42-49A59AC783F7}" type="parTrans" cxnId="{3EEF0864-303D-A248-BF88-C134182B5BB9}">
      <dgm:prSet/>
      <dgm:spPr/>
      <dgm:t>
        <a:bodyPr/>
        <a:lstStyle/>
        <a:p>
          <a:endParaRPr lang="en-US"/>
        </a:p>
      </dgm:t>
    </dgm:pt>
    <dgm:pt modelId="{27F4FA21-8E12-6D45-B155-873A92AFB987}" type="sibTrans" cxnId="{3EEF0864-303D-A248-BF88-C134182B5BB9}">
      <dgm:prSet/>
      <dgm:spPr/>
      <dgm:t>
        <a:bodyPr/>
        <a:lstStyle/>
        <a:p>
          <a:endParaRPr lang="en-US"/>
        </a:p>
      </dgm:t>
    </dgm:pt>
    <dgm:pt modelId="{ED92BFB8-D5D2-3E46-9634-831642FA0B01}" type="pres">
      <dgm:prSet presAssocID="{3E1E7FB6-F703-734C-9CCC-7A9106E734B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10530-4BE2-764E-A503-1B7DD1A04418}" type="pres">
      <dgm:prSet presAssocID="{3E1E7FB6-F703-734C-9CCC-7A9106E734BB}" presName="children" presStyleCnt="0"/>
      <dgm:spPr/>
    </dgm:pt>
    <dgm:pt modelId="{530CA334-6DEA-2842-B232-45C36148B923}" type="pres">
      <dgm:prSet presAssocID="{3E1E7FB6-F703-734C-9CCC-7A9106E734BB}" presName="child1group" presStyleCnt="0"/>
      <dgm:spPr/>
    </dgm:pt>
    <dgm:pt modelId="{53A4E948-D0A5-EA42-B099-4AD0C02131C9}" type="pres">
      <dgm:prSet presAssocID="{3E1E7FB6-F703-734C-9CCC-7A9106E734BB}" presName="child1" presStyleLbl="bgAcc1" presStyleIdx="0" presStyleCnt="4"/>
      <dgm:spPr/>
      <dgm:t>
        <a:bodyPr/>
        <a:lstStyle/>
        <a:p>
          <a:endParaRPr lang="en-US"/>
        </a:p>
      </dgm:t>
    </dgm:pt>
    <dgm:pt modelId="{693F05EA-2351-E04E-B48F-548D6CD19D81}" type="pres">
      <dgm:prSet presAssocID="{3E1E7FB6-F703-734C-9CCC-7A9106E734B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CB880-1EE0-E84A-B5A8-95905D7DA55A}" type="pres">
      <dgm:prSet presAssocID="{3E1E7FB6-F703-734C-9CCC-7A9106E734BB}" presName="child2group" presStyleCnt="0"/>
      <dgm:spPr/>
    </dgm:pt>
    <dgm:pt modelId="{B97EAD8D-8489-4446-9DF6-66B12EA5C4C5}" type="pres">
      <dgm:prSet presAssocID="{3E1E7FB6-F703-734C-9CCC-7A9106E734BB}" presName="child2" presStyleLbl="bgAcc1" presStyleIdx="1" presStyleCnt="4"/>
      <dgm:spPr/>
      <dgm:t>
        <a:bodyPr/>
        <a:lstStyle/>
        <a:p>
          <a:endParaRPr lang="en-US"/>
        </a:p>
      </dgm:t>
    </dgm:pt>
    <dgm:pt modelId="{4758A1B1-62EB-9247-BAF0-3F46848C9707}" type="pres">
      <dgm:prSet presAssocID="{3E1E7FB6-F703-734C-9CCC-7A9106E734B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6DE64-0911-F241-909F-D1BD67792C59}" type="pres">
      <dgm:prSet presAssocID="{3E1E7FB6-F703-734C-9CCC-7A9106E734BB}" presName="child3group" presStyleCnt="0"/>
      <dgm:spPr/>
    </dgm:pt>
    <dgm:pt modelId="{39163624-4617-E54B-BC6C-380AF15D4416}" type="pres">
      <dgm:prSet presAssocID="{3E1E7FB6-F703-734C-9CCC-7A9106E734BB}" presName="child3" presStyleLbl="bgAcc1" presStyleIdx="2" presStyleCnt="4"/>
      <dgm:spPr/>
      <dgm:t>
        <a:bodyPr/>
        <a:lstStyle/>
        <a:p>
          <a:endParaRPr lang="en-US"/>
        </a:p>
      </dgm:t>
    </dgm:pt>
    <dgm:pt modelId="{236CC6FB-8350-004F-9EE5-9E8BF41DEE69}" type="pres">
      <dgm:prSet presAssocID="{3E1E7FB6-F703-734C-9CCC-7A9106E734B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7990-36F5-0C4D-A8BC-CE414A1B9404}" type="pres">
      <dgm:prSet presAssocID="{3E1E7FB6-F703-734C-9CCC-7A9106E734BB}" presName="child4group" presStyleCnt="0"/>
      <dgm:spPr/>
    </dgm:pt>
    <dgm:pt modelId="{FD08C631-CDE1-844A-B75C-302161507D33}" type="pres">
      <dgm:prSet presAssocID="{3E1E7FB6-F703-734C-9CCC-7A9106E734BB}" presName="child4" presStyleLbl="bgAcc1" presStyleIdx="3" presStyleCnt="4"/>
      <dgm:spPr/>
      <dgm:t>
        <a:bodyPr/>
        <a:lstStyle/>
        <a:p>
          <a:endParaRPr lang="en-US"/>
        </a:p>
      </dgm:t>
    </dgm:pt>
    <dgm:pt modelId="{6EF58A97-F62A-6343-B007-25924D8BAA2E}" type="pres">
      <dgm:prSet presAssocID="{3E1E7FB6-F703-734C-9CCC-7A9106E734B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0F3C-14D8-6742-AAB4-6C4B52085508}" type="pres">
      <dgm:prSet presAssocID="{3E1E7FB6-F703-734C-9CCC-7A9106E734BB}" presName="childPlaceholder" presStyleCnt="0"/>
      <dgm:spPr/>
    </dgm:pt>
    <dgm:pt modelId="{8BC47CF0-D086-F149-A34C-9E4DD706F5CC}" type="pres">
      <dgm:prSet presAssocID="{3E1E7FB6-F703-734C-9CCC-7A9106E734BB}" presName="circle" presStyleCnt="0"/>
      <dgm:spPr/>
    </dgm:pt>
    <dgm:pt modelId="{B6AF2A9F-E1AE-A34F-BEE5-2146579AA70A}" type="pres">
      <dgm:prSet presAssocID="{3E1E7FB6-F703-734C-9CCC-7A9106E734B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FB92-4FC3-4346-9F8D-A1AA47871A7C}" type="pres">
      <dgm:prSet presAssocID="{3E1E7FB6-F703-734C-9CCC-7A9106E734B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5AA3D-FACC-FB47-AC0F-68784784D3A3}" type="pres">
      <dgm:prSet presAssocID="{3E1E7FB6-F703-734C-9CCC-7A9106E734B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52BC-D1D2-D740-B95F-8465C0C099FA}" type="pres">
      <dgm:prSet presAssocID="{3E1E7FB6-F703-734C-9CCC-7A9106E734B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D61A-E881-2343-935F-ADD55A01DAC7}" type="pres">
      <dgm:prSet presAssocID="{3E1E7FB6-F703-734C-9CCC-7A9106E734BB}" presName="quadrantPlaceholder" presStyleCnt="0"/>
      <dgm:spPr/>
    </dgm:pt>
    <dgm:pt modelId="{FE25BEFE-3C2F-8847-B38C-A23A9832EAEE}" type="pres">
      <dgm:prSet presAssocID="{3E1E7FB6-F703-734C-9CCC-7A9106E734BB}" presName="center1" presStyleLbl="fgShp" presStyleIdx="0" presStyleCnt="2"/>
      <dgm:spPr/>
    </dgm:pt>
    <dgm:pt modelId="{16D3E631-DA77-D34B-B6DA-A0F4E9A6D565}" type="pres">
      <dgm:prSet presAssocID="{3E1E7FB6-F703-734C-9CCC-7A9106E734BB}" presName="center2" presStyleLbl="fgShp" presStyleIdx="1" presStyleCnt="2"/>
      <dgm:spPr/>
    </dgm:pt>
  </dgm:ptLst>
  <dgm:cxnLst>
    <dgm:cxn modelId="{0137CB97-7668-CB4E-A797-2032266A5B10}" type="presOf" srcId="{27E64112-EA26-D040-A1A7-84592F74C3B6}" destId="{FFB952BC-D1D2-D740-B95F-8465C0C099FA}" srcOrd="0" destOrd="0" presId="urn:microsoft.com/office/officeart/2005/8/layout/cycle4"/>
    <dgm:cxn modelId="{448BF07D-664B-FC44-89CC-5ED9C2A83069}" srcId="{3E1E7FB6-F703-734C-9CCC-7A9106E734BB}" destId="{24C531EB-4575-F049-B445-AFC2B5EE7ADC}" srcOrd="1" destOrd="0" parTransId="{8D21AB8A-46DB-2549-B109-42E91E9014DE}" sibTransId="{9A03252B-5E02-B049-8349-7B76007C6DB1}"/>
    <dgm:cxn modelId="{1CB8D32A-53DF-7A48-A3D2-36DB1078D38E}" type="presOf" srcId="{7EF44EA0-D2F3-9548-9B9A-F03A1616C5C3}" destId="{B6AF2A9F-E1AE-A34F-BEE5-2146579AA70A}" srcOrd="0" destOrd="0" presId="urn:microsoft.com/office/officeart/2005/8/layout/cycle4"/>
    <dgm:cxn modelId="{A8585B11-5FF5-D94E-9250-42902C0BD2AE}" type="presOf" srcId="{DDE71021-C084-A549-AA2E-D58CDB1D4364}" destId="{236CC6FB-8350-004F-9EE5-9E8BF41DEE69}" srcOrd="1" destOrd="0" presId="urn:microsoft.com/office/officeart/2005/8/layout/cycle4"/>
    <dgm:cxn modelId="{D998FDB3-8CAE-4C47-A4A9-30C38CEB378E}" srcId="{A30AF8F3-D246-6748-B9C2-9CF80DF31D70}" destId="{DDE71021-C084-A549-AA2E-D58CDB1D4364}" srcOrd="0" destOrd="0" parTransId="{9C62D29D-D791-A04F-8DCD-24A0842EC83E}" sibTransId="{61E0146E-6A9D-0C4B-9AA6-1F768A597D1F}"/>
    <dgm:cxn modelId="{1593B320-71ED-2643-8FF1-D512B1B7AA69}" type="presOf" srcId="{3E1E7FB6-F703-734C-9CCC-7A9106E734BB}" destId="{ED92BFB8-D5D2-3E46-9634-831642FA0B01}" srcOrd="0" destOrd="0" presId="urn:microsoft.com/office/officeart/2005/8/layout/cycle4"/>
    <dgm:cxn modelId="{C0B1680D-21D1-D047-B3E7-50B9BF9B5C60}" type="presOf" srcId="{323AB91E-CE31-134C-AF87-77192B19089F}" destId="{6EF58A97-F62A-6343-B007-25924D8BAA2E}" srcOrd="1" destOrd="0" presId="urn:microsoft.com/office/officeart/2005/8/layout/cycle4"/>
    <dgm:cxn modelId="{A95996E9-6A27-C544-89CF-525D9E829CD1}" type="presOf" srcId="{DDE71021-C084-A549-AA2E-D58CDB1D4364}" destId="{39163624-4617-E54B-BC6C-380AF15D4416}" srcOrd="0" destOrd="0" presId="urn:microsoft.com/office/officeart/2005/8/layout/cycle4"/>
    <dgm:cxn modelId="{B6439046-9D0B-CC4E-A6B5-520E52FC1714}" type="presOf" srcId="{B36F5A7E-AA3E-CD4D-B824-6CBBA6392525}" destId="{53A4E948-D0A5-EA42-B099-4AD0C02131C9}" srcOrd="0" destOrd="0" presId="urn:microsoft.com/office/officeart/2005/8/layout/cycle4"/>
    <dgm:cxn modelId="{5B30DADB-B045-AF4D-840F-EAD3C0BBE51D}" type="presOf" srcId="{EF5E8A49-D9D7-3148-82EE-CE91C403710C}" destId="{B97EAD8D-8489-4446-9DF6-66B12EA5C4C5}" srcOrd="0" destOrd="0" presId="urn:microsoft.com/office/officeart/2005/8/layout/cycle4"/>
    <dgm:cxn modelId="{FDBB853B-9980-6E42-A5E5-930EE08F6354}" type="presOf" srcId="{24C531EB-4575-F049-B445-AFC2B5EE7ADC}" destId="{2722FB92-4FC3-4346-9F8D-A1AA47871A7C}" srcOrd="0" destOrd="0" presId="urn:microsoft.com/office/officeart/2005/8/layout/cycle4"/>
    <dgm:cxn modelId="{802E391F-2FC8-7D4A-9F34-1C4761A2A7D5}" srcId="{3E1E7FB6-F703-734C-9CCC-7A9106E734BB}" destId="{7EF44EA0-D2F3-9548-9B9A-F03A1616C5C3}" srcOrd="0" destOrd="0" parTransId="{D3D98706-2919-3740-9805-E11D080ED20E}" sibTransId="{3C0CDADB-436C-2E43-BCE6-38230923EC86}"/>
    <dgm:cxn modelId="{BC3BEA00-7596-0841-B731-EC3C3198D7D1}" srcId="{24C531EB-4575-F049-B445-AFC2B5EE7ADC}" destId="{EF5E8A49-D9D7-3148-82EE-CE91C403710C}" srcOrd="0" destOrd="0" parTransId="{4F099686-C783-5449-96DD-DC4F72B9A063}" sibTransId="{1B4D8EF2-26CF-4E47-BB67-88C4D4F58F99}"/>
    <dgm:cxn modelId="{3EEF0864-303D-A248-BF88-C134182B5BB9}" srcId="{27E64112-EA26-D040-A1A7-84592F74C3B6}" destId="{323AB91E-CE31-134C-AF87-77192B19089F}" srcOrd="0" destOrd="0" parTransId="{030B48D6-C7E4-3948-9C42-49A59AC783F7}" sibTransId="{27F4FA21-8E12-6D45-B155-873A92AFB987}"/>
    <dgm:cxn modelId="{2C56CDBD-128A-D94D-BC5D-BA23CDD2FB7A}" srcId="{3E1E7FB6-F703-734C-9CCC-7A9106E734BB}" destId="{A30AF8F3-D246-6748-B9C2-9CF80DF31D70}" srcOrd="2" destOrd="0" parTransId="{738AB302-730A-E64A-A612-DA6F3DA03676}" sibTransId="{C8AFD54B-95CE-4943-B372-640DEE4E8484}"/>
    <dgm:cxn modelId="{2B517115-715E-1845-A384-D4CD0972BE44}" type="presOf" srcId="{323AB91E-CE31-134C-AF87-77192B19089F}" destId="{FD08C631-CDE1-844A-B75C-302161507D33}" srcOrd="0" destOrd="0" presId="urn:microsoft.com/office/officeart/2005/8/layout/cycle4"/>
    <dgm:cxn modelId="{8D42A8F8-DA89-1843-886A-9DFA3B18DB7F}" srcId="{7EF44EA0-D2F3-9548-9B9A-F03A1616C5C3}" destId="{B36F5A7E-AA3E-CD4D-B824-6CBBA6392525}" srcOrd="0" destOrd="0" parTransId="{32014F8B-3F26-044D-AC5C-FEE58436A6CE}" sibTransId="{126CD5DD-8DE7-B14F-A66F-03F3D3C14B6D}"/>
    <dgm:cxn modelId="{CD291532-5937-2446-A9C0-F7A11EC5FDDF}" type="presOf" srcId="{B36F5A7E-AA3E-CD4D-B824-6CBBA6392525}" destId="{693F05EA-2351-E04E-B48F-548D6CD19D81}" srcOrd="1" destOrd="0" presId="urn:microsoft.com/office/officeart/2005/8/layout/cycle4"/>
    <dgm:cxn modelId="{63D87EDA-A158-594D-BF06-68639BD4F1AA}" type="presOf" srcId="{A30AF8F3-D246-6748-B9C2-9CF80DF31D70}" destId="{4555AA3D-FACC-FB47-AC0F-68784784D3A3}" srcOrd="0" destOrd="0" presId="urn:microsoft.com/office/officeart/2005/8/layout/cycle4"/>
    <dgm:cxn modelId="{CD2022F4-8575-FD4B-A7DB-1EE86DC6E35F}" type="presOf" srcId="{EF5E8A49-D9D7-3148-82EE-CE91C403710C}" destId="{4758A1B1-62EB-9247-BAF0-3F46848C9707}" srcOrd="1" destOrd="0" presId="urn:microsoft.com/office/officeart/2005/8/layout/cycle4"/>
    <dgm:cxn modelId="{C2B7878E-FFEB-D246-8335-080667AFCDD5}" srcId="{3E1E7FB6-F703-734C-9CCC-7A9106E734BB}" destId="{27E64112-EA26-D040-A1A7-84592F74C3B6}" srcOrd="3" destOrd="0" parTransId="{3D76D40C-909A-8D43-9754-D8D21C41DFD2}" sibTransId="{247954F3-53CA-9245-910A-1288B9092027}"/>
    <dgm:cxn modelId="{B159C729-C798-C34B-B1B9-0C28816B200D}" type="presParOf" srcId="{ED92BFB8-D5D2-3E46-9634-831642FA0B01}" destId="{93F10530-4BE2-764E-A503-1B7DD1A04418}" srcOrd="0" destOrd="0" presId="urn:microsoft.com/office/officeart/2005/8/layout/cycle4"/>
    <dgm:cxn modelId="{BEAF2C85-81B1-AA48-81F2-24BBE17F5463}" type="presParOf" srcId="{93F10530-4BE2-764E-A503-1B7DD1A04418}" destId="{530CA334-6DEA-2842-B232-45C36148B923}" srcOrd="0" destOrd="0" presId="urn:microsoft.com/office/officeart/2005/8/layout/cycle4"/>
    <dgm:cxn modelId="{BC553A18-BA80-A04D-851B-1F254544B3C3}" type="presParOf" srcId="{530CA334-6DEA-2842-B232-45C36148B923}" destId="{53A4E948-D0A5-EA42-B099-4AD0C02131C9}" srcOrd="0" destOrd="0" presId="urn:microsoft.com/office/officeart/2005/8/layout/cycle4"/>
    <dgm:cxn modelId="{0B013CEB-1FDE-EE45-B960-1DCF62512BB3}" type="presParOf" srcId="{530CA334-6DEA-2842-B232-45C36148B923}" destId="{693F05EA-2351-E04E-B48F-548D6CD19D81}" srcOrd="1" destOrd="0" presId="urn:microsoft.com/office/officeart/2005/8/layout/cycle4"/>
    <dgm:cxn modelId="{DD4015AB-1130-804D-907F-DC54767ECDFE}" type="presParOf" srcId="{93F10530-4BE2-764E-A503-1B7DD1A04418}" destId="{68DCB880-1EE0-E84A-B5A8-95905D7DA55A}" srcOrd="1" destOrd="0" presId="urn:microsoft.com/office/officeart/2005/8/layout/cycle4"/>
    <dgm:cxn modelId="{494D5841-BFCA-7B4D-A183-C7DB05251AA5}" type="presParOf" srcId="{68DCB880-1EE0-E84A-B5A8-95905D7DA55A}" destId="{B97EAD8D-8489-4446-9DF6-66B12EA5C4C5}" srcOrd="0" destOrd="0" presId="urn:microsoft.com/office/officeart/2005/8/layout/cycle4"/>
    <dgm:cxn modelId="{BFF598EC-0070-F642-B246-DE93CAABF450}" type="presParOf" srcId="{68DCB880-1EE0-E84A-B5A8-95905D7DA55A}" destId="{4758A1B1-62EB-9247-BAF0-3F46848C9707}" srcOrd="1" destOrd="0" presId="urn:microsoft.com/office/officeart/2005/8/layout/cycle4"/>
    <dgm:cxn modelId="{6BC1B63F-07EA-A74B-8CAA-75D2B057B217}" type="presParOf" srcId="{93F10530-4BE2-764E-A503-1B7DD1A04418}" destId="{BD66DE64-0911-F241-909F-D1BD67792C59}" srcOrd="2" destOrd="0" presId="urn:microsoft.com/office/officeart/2005/8/layout/cycle4"/>
    <dgm:cxn modelId="{2543D63E-87A2-414C-8974-064A827BCE7D}" type="presParOf" srcId="{BD66DE64-0911-F241-909F-D1BD67792C59}" destId="{39163624-4617-E54B-BC6C-380AF15D4416}" srcOrd="0" destOrd="0" presId="urn:microsoft.com/office/officeart/2005/8/layout/cycle4"/>
    <dgm:cxn modelId="{0AE2145F-1928-E047-B4E4-471AECF77FE1}" type="presParOf" srcId="{BD66DE64-0911-F241-909F-D1BD67792C59}" destId="{236CC6FB-8350-004F-9EE5-9E8BF41DEE69}" srcOrd="1" destOrd="0" presId="urn:microsoft.com/office/officeart/2005/8/layout/cycle4"/>
    <dgm:cxn modelId="{8F28547F-C380-6147-8C1D-CF3F50BE012C}" type="presParOf" srcId="{93F10530-4BE2-764E-A503-1B7DD1A04418}" destId="{23F27990-36F5-0C4D-A8BC-CE414A1B9404}" srcOrd="3" destOrd="0" presId="urn:microsoft.com/office/officeart/2005/8/layout/cycle4"/>
    <dgm:cxn modelId="{F83FA29F-EA02-244A-A59B-82BEEF3EC3DF}" type="presParOf" srcId="{23F27990-36F5-0C4D-A8BC-CE414A1B9404}" destId="{FD08C631-CDE1-844A-B75C-302161507D33}" srcOrd="0" destOrd="0" presId="urn:microsoft.com/office/officeart/2005/8/layout/cycle4"/>
    <dgm:cxn modelId="{43F3464E-2C2C-6D4E-B748-CC964929097C}" type="presParOf" srcId="{23F27990-36F5-0C4D-A8BC-CE414A1B9404}" destId="{6EF58A97-F62A-6343-B007-25924D8BAA2E}" srcOrd="1" destOrd="0" presId="urn:microsoft.com/office/officeart/2005/8/layout/cycle4"/>
    <dgm:cxn modelId="{9CF89C45-93C4-7C41-ADCD-03E395A98781}" type="presParOf" srcId="{93F10530-4BE2-764E-A503-1B7DD1A04418}" destId="{BD720F3C-14D8-6742-AAB4-6C4B52085508}" srcOrd="4" destOrd="0" presId="urn:microsoft.com/office/officeart/2005/8/layout/cycle4"/>
    <dgm:cxn modelId="{9A3744AE-FB0A-A047-85CF-59483EFD36F1}" type="presParOf" srcId="{ED92BFB8-D5D2-3E46-9634-831642FA0B01}" destId="{8BC47CF0-D086-F149-A34C-9E4DD706F5CC}" srcOrd="1" destOrd="0" presId="urn:microsoft.com/office/officeart/2005/8/layout/cycle4"/>
    <dgm:cxn modelId="{FBC54E47-177E-3042-A115-77D36A914162}" type="presParOf" srcId="{8BC47CF0-D086-F149-A34C-9E4DD706F5CC}" destId="{B6AF2A9F-E1AE-A34F-BEE5-2146579AA70A}" srcOrd="0" destOrd="0" presId="urn:microsoft.com/office/officeart/2005/8/layout/cycle4"/>
    <dgm:cxn modelId="{C19EE42A-E3A3-7241-8DCE-11B99F01D431}" type="presParOf" srcId="{8BC47CF0-D086-F149-A34C-9E4DD706F5CC}" destId="{2722FB92-4FC3-4346-9F8D-A1AA47871A7C}" srcOrd="1" destOrd="0" presId="urn:microsoft.com/office/officeart/2005/8/layout/cycle4"/>
    <dgm:cxn modelId="{2703BEDF-FDE1-D54E-836C-EBAD7B7F44AD}" type="presParOf" srcId="{8BC47CF0-D086-F149-A34C-9E4DD706F5CC}" destId="{4555AA3D-FACC-FB47-AC0F-68784784D3A3}" srcOrd="2" destOrd="0" presId="urn:microsoft.com/office/officeart/2005/8/layout/cycle4"/>
    <dgm:cxn modelId="{B100D501-0725-1742-91B9-F4B8C32B3DDF}" type="presParOf" srcId="{8BC47CF0-D086-F149-A34C-9E4DD706F5CC}" destId="{FFB952BC-D1D2-D740-B95F-8465C0C099FA}" srcOrd="3" destOrd="0" presId="urn:microsoft.com/office/officeart/2005/8/layout/cycle4"/>
    <dgm:cxn modelId="{5855C201-BCFC-7042-99DB-1DCB84380289}" type="presParOf" srcId="{8BC47CF0-D086-F149-A34C-9E4DD706F5CC}" destId="{9047D61A-E881-2343-935F-ADD55A01DAC7}" srcOrd="4" destOrd="0" presId="urn:microsoft.com/office/officeart/2005/8/layout/cycle4"/>
    <dgm:cxn modelId="{B590FEC1-EF0C-7D48-A6B3-9949FB3828AE}" type="presParOf" srcId="{ED92BFB8-D5D2-3E46-9634-831642FA0B01}" destId="{FE25BEFE-3C2F-8847-B38C-A23A9832EAEE}" srcOrd="2" destOrd="0" presId="urn:microsoft.com/office/officeart/2005/8/layout/cycle4"/>
    <dgm:cxn modelId="{C27A2972-C169-FC4E-94C3-14BD3591B926}" type="presParOf" srcId="{ED92BFB8-D5D2-3E46-9634-831642FA0B01}" destId="{16D3E631-DA77-D34B-B6DA-A0F4E9A6D56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4BE04-BB8D-6543-B0BC-BF2A5DABD09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622AA-78F7-514B-80C4-1785EB4AB901}">
      <dgm:prSet phldrT="[Text]"/>
      <dgm:spPr>
        <a:solidFill>
          <a:srgbClr val="3366FF"/>
        </a:solidFill>
      </dgm:spPr>
      <dgm:t>
        <a:bodyPr/>
        <a:lstStyle/>
        <a:p>
          <a:endParaRPr lang="en-US" dirty="0"/>
        </a:p>
      </dgm:t>
    </dgm:pt>
    <dgm:pt modelId="{F00142D1-E2ED-B34A-93E2-F48430D5DA2D}" type="parTrans" cxnId="{1C286C22-ADF1-B44F-967E-D33942138F93}">
      <dgm:prSet/>
      <dgm:spPr/>
      <dgm:t>
        <a:bodyPr/>
        <a:lstStyle/>
        <a:p>
          <a:endParaRPr lang="en-US"/>
        </a:p>
      </dgm:t>
    </dgm:pt>
    <dgm:pt modelId="{DC88AD10-2C7B-BE47-BD66-61B17D622D5B}" type="sibTrans" cxnId="{1C286C22-ADF1-B44F-967E-D33942138F93}">
      <dgm:prSet/>
      <dgm:spPr/>
      <dgm:t>
        <a:bodyPr/>
        <a:lstStyle/>
        <a:p>
          <a:endParaRPr lang="en-US"/>
        </a:p>
      </dgm:t>
    </dgm:pt>
    <dgm:pt modelId="{EE0196F0-C6D3-0545-B1AE-C74CAD5A7FE8}" type="pres">
      <dgm:prSet presAssocID="{F594BE04-BB8D-6543-B0BC-BF2A5DABD0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8F28D-5005-DD47-80A1-08AD7A43E434}" type="pres">
      <dgm:prSet presAssocID="{F594BE04-BB8D-6543-B0BC-BF2A5DABD09B}" presName="children" presStyleCnt="0"/>
      <dgm:spPr/>
    </dgm:pt>
    <dgm:pt modelId="{9BBA3232-C527-1141-AF5A-0E25AF71DD2F}" type="pres">
      <dgm:prSet presAssocID="{F594BE04-BB8D-6543-B0BC-BF2A5DABD09B}" presName="childPlaceholder" presStyleCnt="0"/>
      <dgm:spPr/>
    </dgm:pt>
    <dgm:pt modelId="{0BE37573-D2C9-554A-AE8A-33E2F5D1F5CE}" type="pres">
      <dgm:prSet presAssocID="{F594BE04-BB8D-6543-B0BC-BF2A5DABD09B}" presName="circle" presStyleCnt="0"/>
      <dgm:spPr/>
    </dgm:pt>
    <dgm:pt modelId="{A0EA16B9-8937-154D-B488-7AD900510483}" type="pres">
      <dgm:prSet presAssocID="{F594BE04-BB8D-6543-B0BC-BF2A5DABD0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0453A-E145-4F48-8DCE-4D73E87ADF44}" type="pres">
      <dgm:prSet presAssocID="{F594BE04-BB8D-6543-B0BC-BF2A5DABD09B}" presName="quadrant2" presStyleLbl="node1" presStyleIdx="1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E3E28753-C846-C148-A750-10C2F336AFE4}" type="pres">
      <dgm:prSet presAssocID="{F594BE04-BB8D-6543-B0BC-BF2A5DABD09B}" presName="quadrant3" presStyleLbl="node1" presStyleIdx="2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1483EEA5-0766-C646-B95C-98A035725C95}" type="pres">
      <dgm:prSet presAssocID="{F594BE04-BB8D-6543-B0BC-BF2A5DABD09B}" presName="quadrant4" presStyleLbl="node1" presStyleIdx="3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E7ECEAF6-D058-BE4B-99D5-1D99B4BEC3D8}" type="pres">
      <dgm:prSet presAssocID="{F594BE04-BB8D-6543-B0BC-BF2A5DABD09B}" presName="quadrantPlaceholder" presStyleCnt="0"/>
      <dgm:spPr/>
    </dgm:pt>
    <dgm:pt modelId="{CD0D10A2-60C9-CF49-945B-86B089C6C155}" type="pres">
      <dgm:prSet presAssocID="{F594BE04-BB8D-6543-B0BC-BF2A5DABD09B}" presName="center1" presStyleLbl="fgShp" presStyleIdx="0" presStyleCnt="2"/>
      <dgm:spPr/>
    </dgm:pt>
    <dgm:pt modelId="{09A0CA59-9C44-3F45-BEC1-118BE669444B}" type="pres">
      <dgm:prSet presAssocID="{F594BE04-BB8D-6543-B0BC-BF2A5DABD09B}" presName="center2" presStyleLbl="fgShp" presStyleIdx="1" presStyleCnt="2"/>
      <dgm:spPr/>
    </dgm:pt>
  </dgm:ptLst>
  <dgm:cxnLst>
    <dgm:cxn modelId="{1C286C22-ADF1-B44F-967E-D33942138F93}" srcId="{F594BE04-BB8D-6543-B0BC-BF2A5DABD09B}" destId="{0E4622AA-78F7-514B-80C4-1785EB4AB901}" srcOrd="0" destOrd="0" parTransId="{F00142D1-E2ED-B34A-93E2-F48430D5DA2D}" sibTransId="{DC88AD10-2C7B-BE47-BD66-61B17D622D5B}"/>
    <dgm:cxn modelId="{291BCB3D-DFE8-A143-BFAC-9A6BC49DC6D0}" type="presOf" srcId="{F594BE04-BB8D-6543-B0BC-BF2A5DABD09B}" destId="{EE0196F0-C6D3-0545-B1AE-C74CAD5A7FE8}" srcOrd="0" destOrd="0" presId="urn:microsoft.com/office/officeart/2005/8/layout/cycle4"/>
    <dgm:cxn modelId="{71BA0FCA-336D-3D4D-8836-682C745B2E77}" type="presOf" srcId="{0E4622AA-78F7-514B-80C4-1785EB4AB901}" destId="{A0EA16B9-8937-154D-B488-7AD900510483}" srcOrd="0" destOrd="0" presId="urn:microsoft.com/office/officeart/2005/8/layout/cycle4"/>
    <dgm:cxn modelId="{A18587E7-0EE4-FF4D-9C61-CEBCA37CFF44}" type="presParOf" srcId="{EE0196F0-C6D3-0545-B1AE-C74CAD5A7FE8}" destId="{0668F28D-5005-DD47-80A1-08AD7A43E434}" srcOrd="0" destOrd="0" presId="urn:microsoft.com/office/officeart/2005/8/layout/cycle4"/>
    <dgm:cxn modelId="{AFD7D40C-15BB-2845-8C89-BA37231C4B66}" type="presParOf" srcId="{0668F28D-5005-DD47-80A1-08AD7A43E434}" destId="{9BBA3232-C527-1141-AF5A-0E25AF71DD2F}" srcOrd="0" destOrd="0" presId="urn:microsoft.com/office/officeart/2005/8/layout/cycle4"/>
    <dgm:cxn modelId="{C85C224E-074B-504A-B116-67419603A462}" type="presParOf" srcId="{EE0196F0-C6D3-0545-B1AE-C74CAD5A7FE8}" destId="{0BE37573-D2C9-554A-AE8A-33E2F5D1F5CE}" srcOrd="1" destOrd="0" presId="urn:microsoft.com/office/officeart/2005/8/layout/cycle4"/>
    <dgm:cxn modelId="{D3260517-748D-F64A-BBCA-D61C03D47EAC}" type="presParOf" srcId="{0BE37573-D2C9-554A-AE8A-33E2F5D1F5CE}" destId="{A0EA16B9-8937-154D-B488-7AD900510483}" srcOrd="0" destOrd="0" presId="urn:microsoft.com/office/officeart/2005/8/layout/cycle4"/>
    <dgm:cxn modelId="{231D6577-285E-5544-8049-F4F144F3BE08}" type="presParOf" srcId="{0BE37573-D2C9-554A-AE8A-33E2F5D1F5CE}" destId="{C7E0453A-E145-4F48-8DCE-4D73E87ADF44}" srcOrd="1" destOrd="0" presId="urn:microsoft.com/office/officeart/2005/8/layout/cycle4"/>
    <dgm:cxn modelId="{5F41B5F0-92F6-9248-B71F-DDDCAF1DB3D1}" type="presParOf" srcId="{0BE37573-D2C9-554A-AE8A-33E2F5D1F5CE}" destId="{E3E28753-C846-C148-A750-10C2F336AFE4}" srcOrd="2" destOrd="0" presId="urn:microsoft.com/office/officeart/2005/8/layout/cycle4"/>
    <dgm:cxn modelId="{29ACF0DC-820F-EE48-A5DB-0B69E225B70C}" type="presParOf" srcId="{0BE37573-D2C9-554A-AE8A-33E2F5D1F5CE}" destId="{1483EEA5-0766-C646-B95C-98A035725C95}" srcOrd="3" destOrd="0" presId="urn:microsoft.com/office/officeart/2005/8/layout/cycle4"/>
    <dgm:cxn modelId="{BB56F4F0-7042-F348-B546-CCF25C182A12}" type="presParOf" srcId="{0BE37573-D2C9-554A-AE8A-33E2F5D1F5CE}" destId="{E7ECEAF6-D058-BE4B-99D5-1D99B4BEC3D8}" srcOrd="4" destOrd="0" presId="urn:microsoft.com/office/officeart/2005/8/layout/cycle4"/>
    <dgm:cxn modelId="{EAB3B9CC-01B0-104C-B785-16EDF94F57E4}" type="presParOf" srcId="{EE0196F0-C6D3-0545-B1AE-C74CAD5A7FE8}" destId="{CD0D10A2-60C9-CF49-945B-86B089C6C155}" srcOrd="2" destOrd="0" presId="urn:microsoft.com/office/officeart/2005/8/layout/cycle4"/>
    <dgm:cxn modelId="{CBC3D732-A473-0D4B-B74C-5505A24EA2C9}" type="presParOf" srcId="{EE0196F0-C6D3-0545-B1AE-C74CAD5A7FE8}" destId="{09A0CA59-9C44-3F45-BEC1-118BE669444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3624-4617-E54B-BC6C-380AF15D4416}">
      <dsp:nvSpPr>
        <dsp:cNvPr id="0" name=""/>
        <dsp:cNvSpPr/>
      </dsp:nvSpPr>
      <dsp:spPr>
        <a:xfrm>
          <a:off x="3577994" y="2642386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Practice-based</a:t>
          </a:r>
        </a:p>
      </dsp:txBody>
      <dsp:txXfrm>
        <a:off x="4181194" y="2980570"/>
        <a:ext cx="1289101" cy="877977"/>
      </dsp:txXfrm>
    </dsp:sp>
    <dsp:sp modelId="{FD08C631-CDE1-844A-B75C-302161507D33}">
      <dsp:nvSpPr>
        <dsp:cNvPr id="0" name=""/>
        <dsp:cNvSpPr/>
      </dsp:nvSpPr>
      <dsp:spPr>
        <a:xfrm>
          <a:off x="445989" y="2642386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Teacher-directed</a:t>
          </a:r>
        </a:p>
      </dsp:txBody>
      <dsp:txXfrm>
        <a:off x="473304" y="2980570"/>
        <a:ext cx="1289101" cy="877977"/>
      </dsp:txXfrm>
    </dsp:sp>
    <dsp:sp modelId="{B97EAD8D-8489-4446-9DF6-66B12EA5C4C5}">
      <dsp:nvSpPr>
        <dsp:cNvPr id="0" name=""/>
        <dsp:cNvSpPr/>
      </dsp:nvSpPr>
      <dsp:spPr>
        <a:xfrm>
          <a:off x="3577994" y="0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Problem-based</a:t>
          </a:r>
        </a:p>
      </dsp:txBody>
      <dsp:txXfrm>
        <a:off x="4181194" y="27315"/>
        <a:ext cx="1289101" cy="877977"/>
      </dsp:txXfrm>
    </dsp:sp>
    <dsp:sp modelId="{53A4E948-D0A5-EA42-B099-4AD0C02131C9}">
      <dsp:nvSpPr>
        <dsp:cNvPr id="0" name=""/>
        <dsp:cNvSpPr/>
      </dsp:nvSpPr>
      <dsp:spPr>
        <a:xfrm>
          <a:off x="445989" y="0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Student-directed</a:t>
          </a:r>
        </a:p>
      </dsp:txBody>
      <dsp:txXfrm>
        <a:off x="473304" y="27315"/>
        <a:ext cx="1289101" cy="877977"/>
      </dsp:txXfrm>
    </dsp:sp>
    <dsp:sp modelId="{B6AF2A9F-E1AE-A34F-BEE5-2146579AA70A}">
      <dsp:nvSpPr>
        <dsp:cNvPr id="0" name=""/>
        <dsp:cNvSpPr/>
      </dsp:nvSpPr>
      <dsp:spPr>
        <a:xfrm>
          <a:off x="1250362" y="221494"/>
          <a:ext cx="1682578" cy="1682578"/>
        </a:xfrm>
        <a:prstGeom prst="pieWedge">
          <a:avLst/>
        </a:prstGeom>
        <a:solidFill>
          <a:srgbClr val="22228B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4</a:t>
          </a:r>
        </a:p>
      </dsp:txBody>
      <dsp:txXfrm>
        <a:off x="1743178" y="714310"/>
        <a:ext cx="1189762" cy="1189762"/>
      </dsp:txXfrm>
    </dsp:sp>
    <dsp:sp modelId="{2722FB92-4FC3-4346-9F8D-A1AA47871A7C}">
      <dsp:nvSpPr>
        <dsp:cNvPr id="0" name=""/>
        <dsp:cNvSpPr/>
      </dsp:nvSpPr>
      <dsp:spPr>
        <a:xfrm rot="5400000">
          <a:off x="3010658" y="221494"/>
          <a:ext cx="1682578" cy="1682578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4</a:t>
          </a:r>
        </a:p>
      </dsp:txBody>
      <dsp:txXfrm rot="-5400000">
        <a:off x="3010658" y="714310"/>
        <a:ext cx="1189762" cy="1189762"/>
      </dsp:txXfrm>
    </dsp:sp>
    <dsp:sp modelId="{4555AA3D-FACC-FB47-AC0F-68784784D3A3}">
      <dsp:nvSpPr>
        <dsp:cNvPr id="0" name=""/>
        <dsp:cNvSpPr/>
      </dsp:nvSpPr>
      <dsp:spPr>
        <a:xfrm rot="10800000">
          <a:off x="3010658" y="1981790"/>
          <a:ext cx="1682578" cy="1682578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1</a:t>
          </a:r>
        </a:p>
      </dsp:txBody>
      <dsp:txXfrm rot="10800000">
        <a:off x="3010658" y="1981790"/>
        <a:ext cx="1189762" cy="1189762"/>
      </dsp:txXfrm>
    </dsp:sp>
    <dsp:sp modelId="{FFB952BC-D1D2-D740-B95F-8465C0C099FA}">
      <dsp:nvSpPr>
        <dsp:cNvPr id="0" name=""/>
        <dsp:cNvSpPr/>
      </dsp:nvSpPr>
      <dsp:spPr>
        <a:xfrm rot="16200000">
          <a:off x="1250362" y="1981790"/>
          <a:ext cx="1682578" cy="1682578"/>
        </a:xfrm>
        <a:prstGeom prst="pieWedge">
          <a:avLst/>
        </a:prstGeom>
        <a:solidFill>
          <a:srgbClr val="7878DE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1</a:t>
          </a:r>
        </a:p>
      </dsp:txBody>
      <dsp:txXfrm rot="5400000">
        <a:off x="1743178" y="1981790"/>
        <a:ext cx="1189762" cy="1189762"/>
      </dsp:txXfrm>
    </dsp:sp>
    <dsp:sp modelId="{FE25BEFE-3C2F-8847-B38C-A23A9832EAEE}">
      <dsp:nvSpPr>
        <dsp:cNvPr id="0" name=""/>
        <dsp:cNvSpPr/>
      </dsp:nvSpPr>
      <dsp:spPr>
        <a:xfrm>
          <a:off x="2681331" y="1593203"/>
          <a:ext cx="580936" cy="5051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D3E631-DA77-D34B-B6DA-A0F4E9A6D565}">
      <dsp:nvSpPr>
        <dsp:cNvPr id="0" name=""/>
        <dsp:cNvSpPr/>
      </dsp:nvSpPr>
      <dsp:spPr>
        <a:xfrm rot="10800000">
          <a:off x="2681331" y="1787496"/>
          <a:ext cx="580936" cy="5051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16B9-8937-154D-B488-7AD900510483}">
      <dsp:nvSpPr>
        <dsp:cNvPr id="0" name=""/>
        <dsp:cNvSpPr/>
      </dsp:nvSpPr>
      <dsp:spPr>
        <a:xfrm>
          <a:off x="1150924" y="31272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846724" y="1008524"/>
        <a:ext cx="1679811" cy="1679811"/>
      </dsp:txXfrm>
    </dsp:sp>
    <dsp:sp modelId="{C7E0453A-E145-4F48-8DCE-4D73E87ADF44}">
      <dsp:nvSpPr>
        <dsp:cNvPr id="0" name=""/>
        <dsp:cNvSpPr/>
      </dsp:nvSpPr>
      <dsp:spPr>
        <a:xfrm rot="5400000">
          <a:off x="3636264" y="31272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28753-C846-C148-A750-10C2F336AFE4}">
      <dsp:nvSpPr>
        <dsp:cNvPr id="0" name=""/>
        <dsp:cNvSpPr/>
      </dsp:nvSpPr>
      <dsp:spPr>
        <a:xfrm rot="10800000">
          <a:off x="3636264" y="279806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3EEA5-0766-C646-B95C-98A035725C95}">
      <dsp:nvSpPr>
        <dsp:cNvPr id="0" name=""/>
        <dsp:cNvSpPr/>
      </dsp:nvSpPr>
      <dsp:spPr>
        <a:xfrm rot="16200000">
          <a:off x="1150924" y="279806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10A2-60C9-CF49-945B-86B089C6C155}">
      <dsp:nvSpPr>
        <dsp:cNvPr id="0" name=""/>
        <dsp:cNvSpPr/>
      </dsp:nvSpPr>
      <dsp:spPr>
        <a:xfrm>
          <a:off x="3171291" y="2249424"/>
          <a:ext cx="820216" cy="71323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A0CA59-9C44-3F45-BEC1-118BE669444B}">
      <dsp:nvSpPr>
        <dsp:cNvPr id="0" name=""/>
        <dsp:cNvSpPr/>
      </dsp:nvSpPr>
      <dsp:spPr>
        <a:xfrm rot="10800000">
          <a:off x="3171291" y="2523744"/>
          <a:ext cx="820216" cy="71323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</a:t>
            </a:r>
            <a:r>
              <a:rPr lang="en-US" baseline="0" dirty="0"/>
              <a:t> to original table and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up and walk around</a:t>
            </a:r>
            <a:r>
              <a:rPr lang="en-US" baseline="0" dirty="0"/>
              <a:t> during the song</a:t>
            </a:r>
          </a:p>
          <a:p>
            <a:r>
              <a:rPr lang="en-US" baseline="0" dirty="0"/>
              <a:t>When the song stops, find a partner</a:t>
            </a:r>
          </a:p>
          <a:p>
            <a:r>
              <a:rPr lang="en-US" baseline="0" dirty="0"/>
              <a:t>Introduce yourself</a:t>
            </a:r>
          </a:p>
          <a:p>
            <a:r>
              <a:rPr lang="en-US" baseline="0" dirty="0"/>
              <a:t>Discuss the phrase as it relates to you in an education setting</a:t>
            </a:r>
          </a:p>
          <a:p>
            <a:r>
              <a:rPr lang="en-US" baseline="0" dirty="0"/>
              <a:t>Be ready to come back to your tables to discuss what you heard (not what you said!)</a:t>
            </a:r>
          </a:p>
          <a:p>
            <a:endParaRPr lang="en-US" baseline="0" dirty="0"/>
          </a:p>
          <a:p>
            <a:r>
              <a:rPr lang="en-US" baseline="0" dirty="0"/>
              <a:t>Guided discussion:  The role of the teacher is to develop good thinkers (long-life learners and problem solvers), not just good recipients of information (It’s the THOUGHT that counts)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6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</a:t>
            </a:r>
            <a:r>
              <a:rPr lang="en-US" baseline="0" dirty="0"/>
              <a:t> participants in four groups and assign each group a letter: H E 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Teachers write in black</a:t>
            </a:r>
            <a:r>
              <a:rPr lang="en-US" baseline="0" dirty="0"/>
              <a:t> everything they know about their own category: H. E. A. or T.</a:t>
            </a:r>
          </a:p>
          <a:p>
            <a:r>
              <a:rPr lang="en-US" baseline="0" dirty="0"/>
              <a:t>2. Then they will read and discuss their category from the HEAT handout; they will add in blue what else they learned about their category</a:t>
            </a:r>
          </a:p>
          <a:p>
            <a:r>
              <a:rPr lang="en-US" baseline="0" dirty="0"/>
              <a:t>3. Teachers will post their charts and they will add in red what else they know about each category, through a gallery walk</a:t>
            </a:r>
          </a:p>
          <a:p>
            <a:r>
              <a:rPr lang="en-US" baseline="0" dirty="0"/>
              <a:t>4. Teams come back and debrief to summarize their findings</a:t>
            </a:r>
          </a:p>
          <a:p>
            <a:r>
              <a:rPr lang="en-US" baseline="0" dirty="0"/>
              <a:t>5. “Person with longest hair on each team stands up… and selects who will debrief the whole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139D3-CF34-4847-9CB9-DD12F380858D}" type="slidenum">
              <a:rPr lang="en-US" sz="1200">
                <a:latin typeface="Times New Roman" charset="0"/>
              </a:rPr>
              <a:pPr eaLnBrk="1" hangingPunct="1"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139D3-CF34-4847-9CB9-DD12F380858D}" type="slidenum">
              <a:rPr lang="en-US" sz="1200">
                <a:latin typeface="Times New Roman" charset="0"/>
              </a:rPr>
              <a:pPr eaLnBrk="1" hangingPunct="1"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secondary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5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elementary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5184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hyperlink" Target="https://www.texasassessment.com/administrators/technolog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Fk6W5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fwZX1sRog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ckchannelchat.com/chat/rdmr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199383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Biliteracy and Cultural Diversity Director</a:t>
            </a:r>
          </a:p>
          <a:p>
            <a:r>
              <a:rPr lang="en-US" sz="2000" u="sng" dirty="0"/>
              <a:t>kchapa@esc1.net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creen Shot 2017-09-10 at 2.18.49 PM.pn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1910" y="5459106"/>
            <a:ext cx="5714999" cy="273844"/>
          </a:xfrm>
        </p:spPr>
        <p:txBody>
          <a:bodyPr>
            <a:normAutofit lnSpcReduction="10000"/>
          </a:bodyPr>
          <a:lstStyle/>
          <a:p>
            <a:pPr>
              <a:spcAft>
                <a:spcPts val="450"/>
              </a:spcAft>
            </a:pPr>
            <a:r>
              <a:rPr lang="en-US">
                <a:solidFill>
                  <a:srgbClr val="FFFFFF"/>
                </a:solidFill>
              </a:rPr>
              <a:t>Texas Education Agency -DRAFT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8860" y="5455078"/>
            <a:ext cx="584825" cy="2777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89CAE8E2-3069-4A8D-9ED9-D6F368C2893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45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8920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creen Shot 2017-09-10 at 2.20.00 PM.pn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1910" y="5459106"/>
            <a:ext cx="5714999" cy="273844"/>
          </a:xfrm>
        </p:spPr>
        <p:txBody>
          <a:bodyPr>
            <a:normAutofit lnSpcReduction="10000"/>
          </a:bodyPr>
          <a:lstStyle/>
          <a:p>
            <a:pPr>
              <a:spcAft>
                <a:spcPts val="450"/>
              </a:spcAft>
            </a:pPr>
            <a:r>
              <a:rPr lang="en-US">
                <a:solidFill>
                  <a:srgbClr val="FFFFFF"/>
                </a:solidFill>
              </a:rPr>
              <a:t>Texas Education Agency -DRAFT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8860" y="5455078"/>
            <a:ext cx="584825" cy="2777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89CAE8E2-3069-4A8D-9ED9-D6F368C2893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45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13127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creen Shot 2017-09-10 at 2.20.12 PM.pn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1910" y="5459106"/>
            <a:ext cx="5714999" cy="273844"/>
          </a:xfrm>
        </p:spPr>
        <p:txBody>
          <a:bodyPr>
            <a:normAutofit lnSpcReduction="10000"/>
          </a:bodyPr>
          <a:lstStyle/>
          <a:p>
            <a:pPr>
              <a:spcAft>
                <a:spcPts val="450"/>
              </a:spcAft>
            </a:pPr>
            <a:r>
              <a:rPr lang="en-US">
                <a:solidFill>
                  <a:srgbClr val="FFFFFF"/>
                </a:solidFill>
              </a:rPr>
              <a:t>Texas Education Agency -DRAFT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8860" y="5455078"/>
            <a:ext cx="584825" cy="2777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89CAE8E2-3069-4A8D-9ED9-D6F368C2893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45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19212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instructional impact of these changes?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880" y="14065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56" y="63451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951563" y="6464337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 smtClean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74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LPAC Documentation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159" y="600738"/>
            <a:ext cx="5703429" cy="4407195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827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explored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shared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</a:t>
            </a:r>
            <a:r>
              <a:rPr lang="en-US" sz="2400" b="1" u="sng" dirty="0"/>
              <a:t>listened</a:t>
            </a:r>
            <a:r>
              <a:rPr lang="en-US" sz="2400" dirty="0"/>
              <a:t> to their presentations.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5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HEAT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>
            <a:normAutofit/>
          </a:bodyPr>
          <a:lstStyle/>
          <a:p>
            <a:r>
              <a:rPr lang="en-US" dirty="0"/>
              <a:t>High Order Thinking + Engagement + Authenticity + Technology Integration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11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examine </a:t>
            </a:r>
            <a:r>
              <a:rPr lang="en-US" sz="2400" dirty="0"/>
              <a:t>the </a:t>
            </a:r>
            <a:r>
              <a:rPr lang="en-US" sz="2400" b="1" i="1" dirty="0"/>
              <a:t>HEAT Framework </a:t>
            </a:r>
            <a:r>
              <a:rPr lang="en-US" sz="2400" dirty="0"/>
              <a:t>as a vehicle to increase ELL performance.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read and share</a:t>
            </a:r>
            <a:r>
              <a:rPr lang="en-US" sz="2400" dirty="0"/>
              <a:t> with my peers what I learned about the </a:t>
            </a:r>
            <a:r>
              <a:rPr lang="en-US" sz="2400" b="1" i="1" dirty="0"/>
              <a:t>HEAT Framework</a:t>
            </a:r>
            <a:r>
              <a:rPr lang="en-US" sz="2400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36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429" y="2206122"/>
            <a:ext cx="2804022" cy="1297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 Step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76" y="592995"/>
            <a:ext cx="4706577" cy="452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“It’s the </a:t>
            </a:r>
            <a:r>
              <a:rPr lang="en-US" sz="6600" b="1" u="sng" dirty="0"/>
              <a:t>thought</a:t>
            </a:r>
            <a:r>
              <a:rPr lang="en-US" sz="6600" dirty="0"/>
              <a:t>     </a:t>
            </a:r>
          </a:p>
          <a:p>
            <a:pPr marL="0" indent="0">
              <a:buNone/>
            </a:pPr>
            <a:r>
              <a:rPr lang="en-US" sz="6600" dirty="0"/>
              <a:t>that counts!”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04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2768"/>
            <a:ext cx="7583488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dirty="0"/>
              <a:t>H	</a:t>
            </a:r>
            <a:r>
              <a:rPr lang="en-US" sz="5200" dirty="0"/>
              <a:t>: Higher Order Thinking</a:t>
            </a:r>
          </a:p>
          <a:p>
            <a:pPr marL="0" indent="0">
              <a:buNone/>
            </a:pPr>
            <a:r>
              <a:rPr lang="en-US" sz="7200" dirty="0"/>
              <a:t>E	</a:t>
            </a:r>
            <a:r>
              <a:rPr lang="en-US" sz="5200" dirty="0"/>
              <a:t>: Engaged Learning</a:t>
            </a:r>
          </a:p>
          <a:p>
            <a:pPr marL="0" indent="0">
              <a:buNone/>
            </a:pPr>
            <a:r>
              <a:rPr lang="en-US" sz="7200" dirty="0"/>
              <a:t>A	</a:t>
            </a:r>
            <a:r>
              <a:rPr lang="en-US" sz="5200" dirty="0"/>
              <a:t>: Authentic Learning</a:t>
            </a:r>
          </a:p>
          <a:p>
            <a:pPr marL="0" indent="0">
              <a:buNone/>
            </a:pPr>
            <a:r>
              <a:rPr lang="en-US" sz="7200" dirty="0"/>
              <a:t>T	</a:t>
            </a:r>
            <a:r>
              <a:rPr lang="en-US" sz="5200" dirty="0"/>
              <a:t>: Technology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039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Online Tutorials and Practice Tests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671" y="5271897"/>
            <a:ext cx="784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https://www.texasassessment.com/administrators/technology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9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1053" y="711075"/>
            <a:ext cx="4634219" cy="4412619"/>
          </a:xfrm>
          <a:prstGeom prst="ellipse">
            <a:avLst/>
          </a:prstGeom>
          <a:ln w="28575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884" y="1935809"/>
            <a:ext cx="2204169" cy="199084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H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Higher Order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Thinking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355619">
            <a:off x="2378040" y="1735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Black: What I know</a:t>
            </a:r>
          </a:p>
        </p:txBody>
      </p:sp>
      <p:sp>
        <p:nvSpPr>
          <p:cNvPr id="9" name="TextBox 8"/>
          <p:cNvSpPr txBox="1"/>
          <p:nvPr/>
        </p:nvSpPr>
        <p:spPr>
          <a:xfrm rot="2787645">
            <a:off x="4715505" y="179254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Blue: What I learned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from the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4" y="4156803"/>
            <a:ext cx="22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Red: What I learned from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Map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849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505988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 descr="Edcouch-Elsa Principals Day 5 HEAT Frame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ChangeArrowheads="1"/>
          </p:cNvSpPr>
          <p:nvPr/>
        </p:nvSpPr>
        <p:spPr bwMode="auto">
          <a:xfrm>
            <a:off x="-152400" y="0"/>
            <a:ext cx="92964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199" y="304800"/>
            <a:ext cx="8094133" cy="588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dirty="0"/>
              <a:t>Levels of Teaching Innovation Framework: </a:t>
            </a:r>
            <a:r>
              <a:rPr lang="en-US" dirty="0" err="1"/>
              <a:t>LoTI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1934362"/>
          <a:ext cx="5943600" cy="388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4495800" y="1705425"/>
            <a:ext cx="0" cy="426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90900" y="5948435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b="1" dirty="0">
                <a:latin typeface="+mn-lt"/>
              </a:rPr>
              <a:t>Cognitive Complexity</a:t>
            </a:r>
          </a:p>
          <a:p>
            <a:pPr lvl="0" algn="l"/>
            <a:r>
              <a:rPr lang="en-US" sz="1800" b="1" dirty="0">
                <a:latin typeface="+mn-lt"/>
              </a:rPr>
              <a:t>             (Low)</a:t>
            </a:r>
          </a:p>
          <a:p>
            <a:pPr algn="l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4980" y="103447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b="1" dirty="0">
                <a:latin typeface="+mn-lt"/>
              </a:rPr>
              <a:t>Cognitive Complexity</a:t>
            </a:r>
          </a:p>
          <a:p>
            <a:pPr lvl="0" algn="l"/>
            <a:r>
              <a:rPr lang="en-US" sz="1800" b="1" dirty="0">
                <a:latin typeface="+mn-lt"/>
              </a:rPr>
              <a:t>             (High)</a:t>
            </a:r>
          </a:p>
          <a:p>
            <a:pPr algn="l"/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191000" y="3576559"/>
            <a:ext cx="609600" cy="609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3429000" y="3957559"/>
            <a:ext cx="2286000" cy="4572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000" y="561340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43000" y="889005"/>
          <a:ext cx="716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2895600" y="1803405"/>
            <a:ext cx="3657600" cy="36576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581400" y="2531539"/>
            <a:ext cx="2286000" cy="22098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24400" y="1193805"/>
            <a:ext cx="0" cy="487680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70275" y="3632205"/>
            <a:ext cx="4886975" cy="1635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75241" y="1346205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cs typeface="Calibri"/>
              </a:rPr>
              <a:t>H</a:t>
            </a:r>
            <a:r>
              <a:rPr lang="en-US" b="1" dirty="0">
                <a:solidFill>
                  <a:schemeClr val="accent1"/>
                </a:solidFill>
                <a:cs typeface="Calibri"/>
              </a:rPr>
              <a:t>igher order thinking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13462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E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ngaged Learning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461" y="50469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echnology 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970874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A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uthentic Connections</a:t>
            </a:r>
          </a:p>
        </p:txBody>
      </p:sp>
      <p:sp>
        <p:nvSpPr>
          <p:cNvPr id="19" name="TextBox 18"/>
          <p:cNvSpPr txBox="1"/>
          <p:nvPr/>
        </p:nvSpPr>
        <p:spPr>
          <a:xfrm rot="18801779">
            <a:off x="1678824" y="2160864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 </a:t>
            </a:r>
            <a:r>
              <a:rPr lang="en-US" sz="1000" b="1" dirty="0">
                <a:solidFill>
                  <a:srgbClr val="FFFFFF"/>
                </a:solidFill>
              </a:rPr>
              <a:t>Remembering/Understanding</a:t>
            </a:r>
          </a:p>
        </p:txBody>
      </p:sp>
      <p:sp>
        <p:nvSpPr>
          <p:cNvPr id="24" name="TextBox 23"/>
          <p:cNvSpPr txBox="1"/>
          <p:nvPr/>
        </p:nvSpPr>
        <p:spPr>
          <a:xfrm rot="18873659">
            <a:off x="2198162" y="2597351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Applying/Analyzing</a:t>
            </a:r>
          </a:p>
        </p:txBody>
      </p:sp>
      <p:sp>
        <p:nvSpPr>
          <p:cNvPr id="25" name="TextBox 24"/>
          <p:cNvSpPr txBox="1"/>
          <p:nvPr/>
        </p:nvSpPr>
        <p:spPr>
          <a:xfrm rot="19008926">
            <a:off x="3543463" y="3018883"/>
            <a:ext cx="12958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</a:rPr>
              <a:t>Evaluating/ Creating </a:t>
            </a:r>
          </a:p>
        </p:txBody>
      </p:sp>
      <p:sp>
        <p:nvSpPr>
          <p:cNvPr id="26" name="TextBox 25"/>
          <p:cNvSpPr txBox="1"/>
          <p:nvPr/>
        </p:nvSpPr>
        <p:spPr>
          <a:xfrm rot="2584115">
            <a:off x="4752015" y="1935475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Reporting Information</a:t>
            </a:r>
          </a:p>
        </p:txBody>
      </p:sp>
      <p:sp>
        <p:nvSpPr>
          <p:cNvPr id="27" name="TextBox 26"/>
          <p:cNvSpPr txBox="1"/>
          <p:nvPr/>
        </p:nvSpPr>
        <p:spPr>
          <a:xfrm rot="2430537">
            <a:off x="4613144" y="2462181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Solving teacher-directed problem</a:t>
            </a:r>
          </a:p>
        </p:txBody>
      </p:sp>
      <p:sp>
        <p:nvSpPr>
          <p:cNvPr id="28" name="TextBox 27"/>
          <p:cNvSpPr txBox="1"/>
          <p:nvPr/>
        </p:nvSpPr>
        <p:spPr>
          <a:xfrm rot="2430537">
            <a:off x="4531682" y="2974144"/>
            <a:ext cx="143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Solving student directed problem-s </a:t>
            </a:r>
          </a:p>
        </p:txBody>
      </p:sp>
      <p:sp>
        <p:nvSpPr>
          <p:cNvPr id="29" name="TextBox 28"/>
          <p:cNvSpPr txBox="1"/>
          <p:nvPr/>
        </p:nvSpPr>
        <p:spPr>
          <a:xfrm rot="18408792">
            <a:off x="5214002" y="4851950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Vague</a:t>
            </a:r>
          </a:p>
        </p:txBody>
      </p:sp>
      <p:sp>
        <p:nvSpPr>
          <p:cNvPr id="30" name="TextBox 29"/>
          <p:cNvSpPr txBox="1"/>
          <p:nvPr/>
        </p:nvSpPr>
        <p:spPr>
          <a:xfrm rot="18665984">
            <a:off x="4766345" y="4432409"/>
            <a:ext cx="194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Connected</a:t>
            </a:r>
          </a:p>
        </p:txBody>
      </p:sp>
      <p:sp>
        <p:nvSpPr>
          <p:cNvPr id="31" name="TextBox 30"/>
          <p:cNvSpPr txBox="1"/>
          <p:nvPr/>
        </p:nvSpPr>
        <p:spPr>
          <a:xfrm rot="18565065">
            <a:off x="4654552" y="4141914"/>
            <a:ext cx="131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Relevant</a:t>
            </a:r>
          </a:p>
        </p:txBody>
      </p:sp>
      <p:sp>
        <p:nvSpPr>
          <p:cNvPr id="32" name="TextBox 31"/>
          <p:cNvSpPr txBox="1"/>
          <p:nvPr/>
        </p:nvSpPr>
        <p:spPr>
          <a:xfrm rot="2371030">
            <a:off x="2691690" y="4525744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Limited</a:t>
            </a:r>
          </a:p>
        </p:txBody>
      </p:sp>
      <p:sp>
        <p:nvSpPr>
          <p:cNvPr id="33" name="TextBox 32"/>
          <p:cNvSpPr txBox="1"/>
          <p:nvPr/>
        </p:nvSpPr>
        <p:spPr>
          <a:xfrm rot="2371030">
            <a:off x="2241747" y="5059141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Non-use</a:t>
            </a:r>
          </a:p>
        </p:txBody>
      </p:sp>
      <p:sp>
        <p:nvSpPr>
          <p:cNvPr id="34" name="TextBox 33"/>
          <p:cNvSpPr txBox="1"/>
          <p:nvPr/>
        </p:nvSpPr>
        <p:spPr>
          <a:xfrm rot="2371030">
            <a:off x="3544675" y="4081895"/>
            <a:ext cx="1282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Expansive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495803" y="3403605"/>
            <a:ext cx="457200" cy="457200"/>
          </a:xfrm>
          <a:prstGeom prst="ellipse">
            <a:avLst/>
          </a:prstGeom>
          <a:solidFill>
            <a:srgbClr val="D32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1" y="103658"/>
            <a:ext cx="7612063" cy="9607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Black"/>
                <a:cs typeface="Arial Black"/>
              </a:rPr>
              <a:t>H.E.A.T. Framework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40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8911" y="636864"/>
            <a:ext cx="4057968" cy="5295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Secondary: The Math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08" y="1262399"/>
            <a:ext cx="5798425" cy="3754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7758" cy="1600200"/>
          </a:xfrm>
        </p:spPr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741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71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880" y="710646"/>
            <a:ext cx="4057968" cy="5295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i-FI" dirty="0">
                <a:hlinkClick r:id="rId3"/>
              </a:rPr>
              <a:t>Elementary: The Tinkertoy Derby</a:t>
            </a:r>
            <a:endParaRPr lang="en-US" dirty="0"/>
          </a:p>
        </p:txBody>
      </p:sp>
      <p:pic>
        <p:nvPicPr>
          <p:cNvPr id="4" name="Picture 3" descr="tinkerto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59" y="1323905"/>
            <a:ext cx="4692006" cy="358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204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888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pic>
        <p:nvPicPr>
          <p:cNvPr id="3" name="Picture 2" descr="LoTi Loun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2238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HEAT Framework fit into your plans?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1" y="1014047"/>
            <a:ext cx="4842691" cy="2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78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683067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3520" y="1167786"/>
            <a:ext cx="20980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/>
              <a:t>STAAR Online Tutorials</a:t>
            </a:r>
          </a:p>
          <a:p>
            <a:endParaRPr lang="en-US" sz="1350"/>
          </a:p>
          <a:p>
            <a:r>
              <a:rPr lang="en-US"/>
              <a:t>When you open the STAAR online testing platform, you will see a menu of options, including “Tutorials.” </a:t>
            </a:r>
          </a:p>
          <a:p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482548" y="2984224"/>
            <a:ext cx="2440972" cy="11330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-1740000">
            <a:off x="207169" y="2571750"/>
            <a:ext cx="2493893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Will be updated for 2018 Administration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1523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6896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http://backchannelchat.com/Backchannel/rdmr4</a:t>
            </a:r>
            <a:r>
              <a:rPr lang="en-US" sz="3200" dirty="0"/>
              <a:t> </a:t>
            </a:r>
            <a:endParaRPr lang="en-US" sz="32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92" y="375923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0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6835052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3520" y="1167786"/>
            <a:ext cx="209801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/>
              <a:t>STAAR Online Tutorials</a:t>
            </a:r>
          </a:p>
          <a:p>
            <a:endParaRPr lang="en-US" sz="1350"/>
          </a:p>
          <a:p>
            <a:r>
              <a:rPr lang="en-US"/>
              <a:t>Once you select “Tutorials,” you will be taken to a screen with several drop-down menus. </a:t>
            </a:r>
          </a:p>
          <a:p>
            <a:endParaRPr lang="en-US"/>
          </a:p>
          <a:p>
            <a:r>
              <a:rPr lang="en-US"/>
              <a:t>Choose the grade, subject, and test (i.e., available supports) you want to view. </a:t>
            </a:r>
          </a:p>
          <a:p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1740000">
            <a:off x="171450" y="2271712"/>
            <a:ext cx="2493893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Will be updated for 2018 Administration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7252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6862424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23520" y="1167787"/>
            <a:ext cx="209801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/>
              <a:t>STAAR Online Tutorials</a:t>
            </a:r>
          </a:p>
          <a:p>
            <a:endParaRPr lang="en-US" sz="1350"/>
          </a:p>
          <a:p>
            <a:r>
              <a:rPr lang="en-US"/>
              <a:t>You will know you are in the right place when you see the logo screen and title. </a:t>
            </a:r>
          </a:p>
          <a:p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4984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682274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23520" y="1053484"/>
            <a:ext cx="2098016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/>
              <a:t>STAAR Online Tutorials</a:t>
            </a:r>
          </a:p>
          <a:p>
            <a:endParaRPr lang="en-US" sz="1350"/>
          </a:p>
          <a:p>
            <a:r>
              <a:rPr lang="en-US"/>
              <a:t>Tabs at the bottom of the screen act as a table of contents. Each tab contains a page that explains the online feature/tool and provides a short video.</a:t>
            </a:r>
          </a:p>
          <a:p>
            <a:endParaRPr lang="en-US"/>
          </a:p>
          <a:p>
            <a:r>
              <a:rPr lang="en-US" sz="1500"/>
              <a:t>Note: Videos do not have sound except for the Speak and Audio videos, which only read aloud the text on the screen.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1740000">
            <a:off x="14287" y="3836194"/>
            <a:ext cx="2493893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Will be updated for 2018 Administration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9489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6829992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3520" y="1167786"/>
            <a:ext cx="2098016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/>
              <a:t>STAAR Online Tutorials</a:t>
            </a:r>
          </a:p>
          <a:p>
            <a:endParaRPr lang="en-US" sz="1350"/>
          </a:p>
          <a:p>
            <a:r>
              <a:rPr lang="en-US"/>
              <a:t>The second page of each tab has a question that you can use to practice with the feature/tool you just learned about. </a:t>
            </a:r>
          </a:p>
          <a:p>
            <a:endParaRPr lang="en-US"/>
          </a:p>
          <a:p>
            <a:r>
              <a:rPr lang="en-US" sz="1500"/>
              <a:t>Note: The questions do NOT contain tested content but are only intended to practice using the feature/tool.  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1740000">
            <a:off x="64294" y="2636044"/>
            <a:ext cx="2493893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Will be updated for 2018 Administration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985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10 at 2.17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9" y="1607344"/>
            <a:ext cx="6530357" cy="3673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0679" y="1173883"/>
            <a:ext cx="2233809" cy="31162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100" b="1" u="sng"/>
              <a:t>STAAR Practice</a:t>
            </a:r>
          </a:p>
          <a:p>
            <a:endParaRPr lang="en-US" sz="1350"/>
          </a:p>
          <a:p>
            <a:r>
              <a:rPr lang="en-US" sz="1650"/>
              <a:t>When you open the STAAR online testing platform, you will see a menu of options, including “Practice.”</a:t>
            </a:r>
          </a:p>
          <a:p>
            <a:endParaRPr lang="en-US" sz="1650"/>
          </a:p>
          <a:p>
            <a:r>
              <a:rPr lang="en-US" sz="1650"/>
              <a:t>Here you will find released tests for 2016 and 2017.  </a:t>
            </a:r>
          </a:p>
          <a:p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332098" y="2984224"/>
            <a:ext cx="2591423" cy="571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6786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63870" y="1957388"/>
            <a:ext cx="2862470" cy="18466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100" b="1" u="sng"/>
              <a:t>STAAR Practice</a:t>
            </a:r>
          </a:p>
          <a:p>
            <a:endParaRPr lang="en-US" sz="1350"/>
          </a:p>
          <a:p>
            <a:r>
              <a:rPr lang="en-US" sz="1650"/>
              <a:t>To practice taking the test with all supports (i.e., TTS, pre-reads, pop-ups and rollovers), select “All PNP”. </a:t>
            </a:r>
          </a:p>
          <a:p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Education Agency -DRAFT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E8E2-3069-4A8D-9ED9-D6F368C2893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creen Shot 2017-09-10 at 2.18.13 PM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76" y="914400"/>
            <a:ext cx="3633530" cy="448157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701400" y="3612763"/>
            <a:ext cx="2714139" cy="8047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9/12/17 </a:t>
            </a:r>
          </a:p>
        </p:txBody>
      </p:sp>
    </p:spTree>
    <p:extLst>
      <p:ext uri="{BB962C8B-B14F-4D97-AF65-F5344CB8AC3E}">
        <p14:creationId xmlns:p14="http://schemas.microsoft.com/office/powerpoint/2010/main" val="15403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4258</TotalTime>
  <Words>1103</Words>
  <Application>Microsoft Macintosh PowerPoint</Application>
  <PresentationFormat>On-screen Show (4:3)</PresentationFormat>
  <Paragraphs>207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Black</vt:lpstr>
      <vt:lpstr>Calibri</vt:lpstr>
      <vt:lpstr>Impact</vt:lpstr>
      <vt:lpstr>ＭＳ Ｐゴシック</vt:lpstr>
      <vt:lpstr>Times New Roman</vt:lpstr>
      <vt:lpstr>Arial</vt:lpstr>
      <vt:lpstr>NewsPrint</vt:lpstr>
      <vt:lpstr>ELL Leadership Academy</vt:lpstr>
      <vt:lpstr>Online Tutorials and Practice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instructional impact of these changes?</vt:lpstr>
      <vt:lpstr>LPAC Documentation</vt:lpstr>
      <vt:lpstr>Session Objectives</vt:lpstr>
      <vt:lpstr>HEAT Framework</vt:lpstr>
      <vt:lpstr>Session Objectives</vt:lpstr>
      <vt:lpstr>3 Step interview</vt:lpstr>
      <vt:lpstr>Turning Up the HEAT!</vt:lpstr>
      <vt:lpstr>Circle Map</vt:lpstr>
      <vt:lpstr>PowerPoint Presentation</vt:lpstr>
      <vt:lpstr>PowerPoint Presentation</vt:lpstr>
      <vt:lpstr>H.E.A.T. Framework</vt:lpstr>
      <vt:lpstr>Turning Up the HEAT!</vt:lpstr>
      <vt:lpstr>Let’s kahoot!</vt:lpstr>
      <vt:lpstr>Turning Up the HEAT!</vt:lpstr>
      <vt:lpstr>Let’s kahoot!</vt:lpstr>
      <vt:lpstr>PowerPoint Presentation</vt:lpstr>
      <vt:lpstr>How does the HEAT Framework fit into your plans?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103</cp:revision>
  <dcterms:created xsi:type="dcterms:W3CDTF">2016-11-01T01:49:00Z</dcterms:created>
  <dcterms:modified xsi:type="dcterms:W3CDTF">2017-12-13T02:15:32Z</dcterms:modified>
</cp:coreProperties>
</file>